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70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71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70" d="100"/>
          <a:sy n="70" d="100"/>
        </p:scale>
        <p:origin x="5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7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2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4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34A7F-2C4F-4212-9556-DE674F59E064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48EBF-7FFA-407A-A56C-1E0E3BC43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3213"/>
            <a:ext cx="9144000" cy="1030287"/>
          </a:xfrm>
        </p:spPr>
        <p:txBody>
          <a:bodyPr/>
          <a:lstStyle/>
          <a:p>
            <a:r>
              <a:rPr lang="en-US" dirty="0" smtClean="0"/>
              <a:t>Micro Kernels and RTOS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2788"/>
            <a:ext cx="9144000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2800" dirty="0" smtClean="0"/>
              <a:t>Topics:</a:t>
            </a:r>
          </a:p>
          <a:p>
            <a:pPr algn="l"/>
            <a:endParaRPr lang="en-US" sz="12800" dirty="0" smtClean="0"/>
          </a:p>
          <a:p>
            <a:pPr marL="457200" indent="-457200" algn="l">
              <a:buAutoNum type="arabicPeriod"/>
            </a:pPr>
            <a:r>
              <a:rPr lang="en-US" sz="12800" dirty="0" smtClean="0"/>
              <a:t>What is a Kernel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Comparison - Monolithic and Micro kernel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Micro kernel and RTOS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QNX Neutrino RTOS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Expectation from RTOS </a:t>
            </a:r>
          </a:p>
          <a:p>
            <a:pPr marL="457200" indent="-457200" algn="l">
              <a:buAutoNum type="arabicPeriod"/>
            </a:pPr>
            <a:r>
              <a:rPr lang="en-US" sz="12800" dirty="0" smtClean="0"/>
              <a:t>How to choose a commercial RTOS</a:t>
            </a:r>
          </a:p>
          <a:p>
            <a:pPr marL="457200" indent="-457200" algn="l">
              <a:buAutoNum type="arabicPeriod"/>
            </a:pPr>
            <a:endParaRPr lang="en-US" sz="12800" dirty="0" smtClean="0"/>
          </a:p>
          <a:p>
            <a:pPr marL="457200" indent="-457200" algn="l">
              <a:buAutoNum type="arabicPeriod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 in a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RTOS delivers functionality that helps embedded systems developers deliver safe, secure and reliable products. </a:t>
            </a:r>
          </a:p>
          <a:p>
            <a:r>
              <a:rPr lang="en-US" dirty="0" smtClean="0"/>
              <a:t>The key RTOS functionality to look for or to consider building into your own RTOS are: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spatial and temporal separation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adaptive partitioning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preemptive priority-based scheduling,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system determinism  and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responsiveness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 smtClean="0"/>
              <a:t>Spatial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4981574"/>
          </a:xfrm>
        </p:spPr>
        <p:txBody>
          <a:bodyPr>
            <a:normAutofit/>
          </a:bodyPr>
          <a:lstStyle/>
          <a:p>
            <a:r>
              <a:rPr lang="en-US" dirty="0" smtClean="0"/>
              <a:t>Spatial or hardware separation, also called spatial isolation, provides each process with its own private address space. </a:t>
            </a:r>
          </a:p>
          <a:p>
            <a:r>
              <a:rPr lang="en-US" dirty="0" smtClean="0"/>
              <a:t>Embedded systems require the isolation of software components to ensure freedom from interference in hardware (spatial) and time (temporal). </a:t>
            </a:r>
          </a:p>
          <a:p>
            <a:r>
              <a:rPr lang="en-US" dirty="0" smtClean="0"/>
              <a:t>An MMU allows an RTOS to use a process model – each task (process) is allocated its own virtual address space – for much greater reliability.</a:t>
            </a:r>
          </a:p>
          <a:p>
            <a:r>
              <a:rPr lang="en-US" dirty="0" smtClean="0"/>
              <a:t>In comparison, without an MMU, code, data and the kernel itself would compete for and share the same memory space – a less reliable approach.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dirty="0" smtClean="0"/>
              <a:t>Temporal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276350"/>
            <a:ext cx="10515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Temporal separation, also called temporal isolation, allows each process to run without depending on the timing of another unrelated system sharing the same hardware or software resources.</a:t>
            </a:r>
          </a:p>
          <a:p>
            <a:r>
              <a:rPr lang="en-US" dirty="0" smtClean="0"/>
              <a:t> RTOS scheduling provides temporal separation by ensuring process threads run when they are supposed to, and there are always enough CPU computing cycles to go around. </a:t>
            </a:r>
          </a:p>
          <a:p>
            <a:r>
              <a:rPr lang="en-US" dirty="0" smtClean="0"/>
              <a:t>By partitioning resources, scheduling algorithms deliver temporal separation between tasks with different levels of criticality – ensuring the higher priority task gets the resources it needs. </a:t>
            </a:r>
          </a:p>
          <a:p>
            <a:r>
              <a:rPr lang="en-US" dirty="0" smtClean="0"/>
              <a:t>Tasks generally include both periodic (regular) tasks and aperiodic (irregular) tasks. The most common ways to provide temporal separation are static and adaptive partitioning.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 (IPC)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990600"/>
            <a:ext cx="10515600" cy="556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 adds an additional layer of isolation between address spaces. </a:t>
            </a:r>
          </a:p>
          <a:p>
            <a:r>
              <a:rPr lang="en-US" dirty="0" smtClean="0"/>
              <a:t>Developers need to pass data between processes or tasks. </a:t>
            </a:r>
          </a:p>
          <a:p>
            <a:r>
              <a:rPr lang="en-US" dirty="0" smtClean="0"/>
              <a:t>In the QNX RTOS,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maps POSIX calls to messages, in addition to the hardware separation afforded by the MMU. </a:t>
            </a:r>
          </a:p>
          <a:p>
            <a:r>
              <a:rPr lang="en-US" dirty="0" smtClean="0"/>
              <a:t>A message-based approach to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provides a high level of architectural decoupling as required by safety standards such as ISO 26262. </a:t>
            </a:r>
          </a:p>
          <a:p>
            <a:r>
              <a:rPr lang="en-US" dirty="0" smtClean="0"/>
              <a:t>Although message passing is the primary form of </a:t>
            </a:r>
            <a:r>
              <a:rPr lang="en-US" dirty="0" err="1" smtClean="0"/>
              <a:t>interprocess</a:t>
            </a:r>
            <a:r>
              <a:rPr lang="en-US" dirty="0" smtClean="0"/>
              <a:t> communication in the QNX OS, other forms of IPC are also available.</a:t>
            </a:r>
          </a:p>
          <a:p>
            <a:r>
              <a:rPr lang="en-US" dirty="0" smtClean="0"/>
              <a:t>Message passing is part of the POSIX standard and all BlackBerry QNX solutions are POSIX-compliant.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 dirty="0" smtClean="0"/>
              <a:t>Priority-based preemptive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10515600" cy="4400550"/>
          </a:xfrm>
        </p:spPr>
        <p:txBody>
          <a:bodyPr/>
          <a:lstStyle/>
          <a:p>
            <a:r>
              <a:rPr lang="en-US" dirty="0" smtClean="0"/>
              <a:t>Priority-based preemptive scheduling allows high-priority threads to meet their deadlines consistently, even when there is a lot of competition for resources. </a:t>
            </a:r>
          </a:p>
          <a:p>
            <a:r>
              <a:rPr lang="en-US" dirty="0" smtClean="0"/>
              <a:t>With priority-based preemptive scheduling, a high-priority thread can, within a small and bounded time interval, take over the CPU from any lower-priority thread. </a:t>
            </a:r>
          </a:p>
          <a:p>
            <a:r>
              <a:rPr lang="en-US" dirty="0" smtClean="0"/>
              <a:t>The high-priority thread can run uninterrupted until it has finished – unless it is preempted by an even higher-priority thread.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System 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219700"/>
          </a:xfrm>
        </p:spPr>
        <p:txBody>
          <a:bodyPr>
            <a:normAutofit/>
          </a:bodyPr>
          <a:lstStyle/>
          <a:p>
            <a:r>
              <a:rPr lang="en-US" dirty="0" smtClean="0"/>
              <a:t>Deterministic real-time scheduling ensures that the most urgent software runs when it needs to. </a:t>
            </a:r>
          </a:p>
          <a:p>
            <a:r>
              <a:rPr lang="en-US" dirty="0" smtClean="0"/>
              <a:t>Preemptive priority-based multitasking is deterministic. </a:t>
            </a:r>
          </a:p>
          <a:p>
            <a:r>
              <a:rPr lang="en-US" dirty="0" smtClean="0"/>
              <a:t>The scheduler uses priorities to determine which task should run next. </a:t>
            </a:r>
          </a:p>
          <a:p>
            <a:r>
              <a:rPr lang="en-US" dirty="0" smtClean="0"/>
              <a:t>Unexpected systems loads, including third-party code, will not adversely affect safe operation. </a:t>
            </a:r>
          </a:p>
          <a:p>
            <a:r>
              <a:rPr lang="en-US" dirty="0" smtClean="0"/>
              <a:t>A deterministic RTOS ensures that priority threads get the time they need, when they need it, by preempting a lower-priority task. </a:t>
            </a:r>
          </a:p>
          <a:p>
            <a:r>
              <a:rPr lang="en-US" dirty="0" smtClean="0"/>
              <a:t>For example, in a car crash, the airbags must deploy immediately, not wait for another task to finish.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 smtClean="0"/>
              <a:t>Responsiveness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4791074"/>
          </a:xfrm>
        </p:spPr>
        <p:txBody>
          <a:bodyPr/>
          <a:lstStyle/>
          <a:p>
            <a:r>
              <a:rPr lang="en-US" dirty="0" smtClean="0"/>
              <a:t>Embedded systems with hard real-time constraints require responsiveness. </a:t>
            </a:r>
          </a:p>
          <a:p>
            <a:r>
              <a:rPr lang="en-US" dirty="0" smtClean="0"/>
              <a:t>Real-time applications depend on the OS to handle multiple events and to ensure that the system reacts within an expected timeframe to those events. </a:t>
            </a:r>
          </a:p>
          <a:p>
            <a:r>
              <a:rPr lang="en-US" dirty="0" smtClean="0"/>
              <a:t>In other words, the system’s response time must be predictable. </a:t>
            </a:r>
          </a:p>
          <a:p>
            <a:r>
              <a:rPr lang="en-US" dirty="0" smtClean="0"/>
              <a:t>The QNX RTOS is ideal for mission-critical systems that require responsiveness and absolute reliability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dirty="0" smtClean="0"/>
              <a:t>How to choose a commercial RTOS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527676"/>
          </a:xfrm>
        </p:spPr>
        <p:txBody>
          <a:bodyPr>
            <a:normAutofit/>
          </a:bodyPr>
          <a:lstStyle/>
          <a:p>
            <a:r>
              <a:rPr lang="en-US" dirty="0" smtClean="0"/>
              <a:t>A commercial RTOS can save engineering time and effort and improve the reliability and performance of your embedded systems. </a:t>
            </a:r>
          </a:p>
          <a:p>
            <a:pPr marL="0" indent="0">
              <a:buNone/>
            </a:pPr>
            <a:r>
              <a:rPr lang="en-US" dirty="0" smtClean="0"/>
              <a:t>Aspects that include:</a:t>
            </a:r>
          </a:p>
          <a:p>
            <a:r>
              <a:rPr lang="en-US" dirty="0" smtClean="0"/>
              <a:t>Security and safety </a:t>
            </a:r>
          </a:p>
          <a:p>
            <a:r>
              <a:rPr lang="en-US" dirty="0" smtClean="0"/>
              <a:t>Graphics and human machine interface </a:t>
            </a:r>
          </a:p>
          <a:p>
            <a:r>
              <a:rPr lang="en-US" dirty="0" smtClean="0"/>
              <a:t>Maintenance and updates</a:t>
            </a:r>
          </a:p>
          <a:p>
            <a:r>
              <a:rPr lang="en-US" dirty="0" smtClean="0"/>
              <a:t>Hardware support</a:t>
            </a:r>
          </a:p>
          <a:p>
            <a:r>
              <a:rPr lang="en-US" dirty="0" smtClean="0"/>
              <a:t>Licensing</a:t>
            </a:r>
          </a:p>
          <a:p>
            <a:r>
              <a:rPr lang="en-US" dirty="0" smtClean="0"/>
              <a:t>Vendor reputation and quality of support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PSOS</a:t>
            </a:r>
          </a:p>
          <a:p>
            <a:r>
              <a:rPr lang="en-US" dirty="0" smtClean="0"/>
              <a:t>VRTX</a:t>
            </a:r>
          </a:p>
          <a:p>
            <a:r>
              <a:rPr lang="en-US" dirty="0" err="1" smtClean="0"/>
              <a:t>VxWorks</a:t>
            </a:r>
            <a:endParaRPr lang="en-US" dirty="0" smtClean="0"/>
          </a:p>
          <a:p>
            <a:r>
              <a:rPr lang="en-US" dirty="0" smtClean="0"/>
              <a:t>QNX</a:t>
            </a:r>
          </a:p>
          <a:p>
            <a:r>
              <a:rPr lang="en-US" dirty="0" smtClean="0"/>
              <a:t>RT Linux</a:t>
            </a:r>
          </a:p>
          <a:p>
            <a:r>
              <a:rPr lang="en-US" dirty="0" smtClean="0"/>
              <a:t>Lynx</a:t>
            </a:r>
          </a:p>
          <a:p>
            <a:r>
              <a:rPr lang="en-US" dirty="0" smtClean="0"/>
              <a:t>Windows 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676"/>
            <a:ext cx="10515600" cy="4351338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AutoNum type="arabicPeriod"/>
            </a:pPr>
            <a:r>
              <a:rPr lang="en-US" sz="9600" dirty="0" smtClean="0"/>
              <a:t>What is a Kernel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Comparison - Monolithic and Micro kernel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Micro kernel and RTOS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QNX Neutrino RTOS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Expectation from RTOS </a:t>
            </a:r>
          </a:p>
          <a:p>
            <a:pPr marL="457200" indent="-457200">
              <a:buAutoNum type="arabicPeriod"/>
            </a:pPr>
            <a:r>
              <a:rPr lang="en-US" sz="9600" dirty="0" smtClean="0"/>
              <a:t>How to choose a commercial RTOS</a:t>
            </a:r>
          </a:p>
          <a:p>
            <a:pPr marL="0" indent="0">
              <a:buNone/>
            </a:pPr>
            <a:r>
              <a:rPr lang="en-US" sz="9600" dirty="0" smtClean="0"/>
              <a:t> </a:t>
            </a:r>
            <a:endParaRPr lang="en-US" sz="9600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10515600" cy="876300"/>
          </a:xfrm>
        </p:spPr>
        <p:txBody>
          <a:bodyPr/>
          <a:lstStyle/>
          <a:p>
            <a:r>
              <a:rPr lang="en-US" dirty="0" smtClean="0"/>
              <a:t>What is a Kernel?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7315200" cy="5981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kernel is a central component of an operating system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acts as an interface between the user applications and the hardware.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sole aim of the kernel is to manage the communication between the software (user level applications) and the hardware (CPU, disk memory </a:t>
            </a:r>
            <a:r>
              <a:rPr lang="en-US" dirty="0" err="1"/>
              <a:t>etc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tasks of the kernel are : </a:t>
            </a:r>
          </a:p>
          <a:p>
            <a:pPr marL="0" indent="0">
              <a:buNone/>
            </a:pPr>
            <a:r>
              <a:rPr lang="en-US" dirty="0" smtClean="0"/>
              <a:t>Process management, Device management, Memory management, Interrupt handling, I/O communication, File </a:t>
            </a:r>
            <a:r>
              <a:rPr lang="en-US" dirty="0"/>
              <a:t>system...etc..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https://media.geeksforgeeks.org/wp-content/uploads/kernel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2" y="1123950"/>
            <a:ext cx="23336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066800"/>
            <a:ext cx="75819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Kernels </a:t>
            </a:r>
            <a:r>
              <a:rPr lang="en-US" dirty="0"/>
              <a:t>may be classified mainly in two categories </a:t>
            </a:r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Monolithic 	</a:t>
            </a:r>
          </a:p>
          <a:p>
            <a:r>
              <a:rPr lang="en-US" dirty="0"/>
              <a:t> </a:t>
            </a:r>
            <a:r>
              <a:rPr lang="en-US" dirty="0" smtClean="0"/>
              <a:t>In this </a:t>
            </a:r>
            <a:r>
              <a:rPr lang="en-US" dirty="0"/>
              <a:t>type of kernel architecture, all the basic system services like process and memory management, interrupt handling </a:t>
            </a:r>
            <a:r>
              <a:rPr lang="en-US" dirty="0" err="1"/>
              <a:t>etc</a:t>
            </a:r>
            <a:r>
              <a:rPr lang="en-US" dirty="0"/>
              <a:t> were packaged into a single module in kernel space.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type of architecture led to some serious drawbacks like </a:t>
            </a: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Size </a:t>
            </a:r>
            <a:r>
              <a:rPr lang="en-US" dirty="0"/>
              <a:t>of kernel, which was huge. </a:t>
            </a: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Poor </a:t>
            </a:r>
            <a:r>
              <a:rPr lang="en-US" dirty="0"/>
              <a:t>maintainability, which means bug fixing or addition of new features resulted in recompilation of the whole kernel </a:t>
            </a:r>
            <a:r>
              <a:rPr lang="en-US" dirty="0" smtClean="0"/>
              <a:t>which </a:t>
            </a:r>
            <a:r>
              <a:rPr lang="en-US" dirty="0"/>
              <a:t>could consume hours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1009650"/>
            <a:ext cx="4152900" cy="51244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6686550" cy="5338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2. Micro Kernel </a:t>
            </a:r>
          </a:p>
          <a:p>
            <a:r>
              <a:rPr lang="en-US" dirty="0" smtClean="0"/>
              <a:t>This </a:t>
            </a:r>
            <a:r>
              <a:rPr lang="en-US" dirty="0"/>
              <a:t>architecture allows some basic services like device driver management, protocol stack, file system </a:t>
            </a:r>
            <a:r>
              <a:rPr lang="en-US" dirty="0" err="1"/>
              <a:t>etc</a:t>
            </a:r>
            <a:r>
              <a:rPr lang="en-US" dirty="0"/>
              <a:t> to run in user space.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reduces the kernel code size and also increases the security and stability of OS as we have the bare minimum code running in kernel.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if suppose a basic service like network service crashes due to buffer overflow, then only the networking service's memory would be corrupted, leaving the rest of the system still functional.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2186781"/>
            <a:ext cx="3943350" cy="36290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functionality of micro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bare </a:t>
            </a:r>
            <a:r>
              <a:rPr lang="en-US" dirty="0"/>
              <a:t>minimum that </a:t>
            </a:r>
            <a:r>
              <a:rPr lang="en-US" dirty="0" smtClean="0"/>
              <a:t>micro Kernel </a:t>
            </a:r>
            <a:r>
              <a:rPr lang="en-US" dirty="0"/>
              <a:t>architecture recommends in kernel </a:t>
            </a:r>
            <a:r>
              <a:rPr lang="en-US" dirty="0" smtClean="0"/>
              <a:t>space</a:t>
            </a:r>
            <a:r>
              <a:rPr lang="en-US" dirty="0"/>
              <a:t> </a:t>
            </a:r>
            <a:r>
              <a:rPr lang="en-US" dirty="0" smtClean="0"/>
              <a:t>is: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Managing </a:t>
            </a:r>
            <a:r>
              <a:rPr lang="en-US" dirty="0"/>
              <a:t>memory protection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Process </a:t>
            </a:r>
            <a:r>
              <a:rPr lang="en-US" dirty="0"/>
              <a:t>scheduling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Inter </a:t>
            </a:r>
            <a:r>
              <a:rPr lang="en-US" dirty="0"/>
              <a:t>Process communication (IPC) </a:t>
            </a:r>
          </a:p>
          <a:p>
            <a:endParaRPr lang="en-US" dirty="0"/>
          </a:p>
          <a:p>
            <a:r>
              <a:rPr lang="en-US" dirty="0"/>
              <a:t>Apart from the above, all other basic services can be made part of user space and can be run in the form of servers. 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Comparison between monolithic and micro kernel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5400" y="990600"/>
            <a:ext cx="9696450" cy="5186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monolithic RTOS?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>
            <a:normAutofit/>
          </a:bodyPr>
          <a:lstStyle/>
          <a:p>
            <a:r>
              <a:rPr lang="en-US" dirty="0" smtClean="0"/>
              <a:t>Monolithic means huge. By definition, a monolithic kernel runs all operating system components in the kernel space. </a:t>
            </a:r>
          </a:p>
          <a:p>
            <a:r>
              <a:rPr lang="en-US" dirty="0" smtClean="0"/>
              <a:t>For instance, a monolithic RTOS includes device drivers, file management, networking, and graphics stack as part of the kernel space. Applications, however, run in the user space. </a:t>
            </a:r>
          </a:p>
          <a:p>
            <a:r>
              <a:rPr lang="en-US" dirty="0" smtClean="0"/>
              <a:t>Although running user applications as memory-protected processes protects a monolithic kernel from error in the user code, a single programming error in a file system, protocol stack or driver can crash the system. </a:t>
            </a:r>
          </a:p>
          <a:p>
            <a:r>
              <a:rPr lang="en-US" dirty="0" smtClean="0"/>
              <a:t>In addition, any change to a driver or system file requires OS modification and recompiling.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What is a microkernel RTOS?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85850"/>
            <a:ext cx="10515600" cy="563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microkernel RTOS is structured with a tiny kernel that provides minimal services. </a:t>
            </a:r>
          </a:p>
          <a:p>
            <a:r>
              <a:rPr lang="en-US" dirty="0" smtClean="0"/>
              <a:t>The microkernel works with a team of optional cooperating processes that run outside kernel space (in the user space), which provides higher-level OS functionality. </a:t>
            </a:r>
          </a:p>
          <a:p>
            <a:r>
              <a:rPr lang="en-US" dirty="0" smtClean="0"/>
              <a:t>A microkernel RTOS has a key feature - modularity  and hence the small size </a:t>
            </a:r>
          </a:p>
          <a:p>
            <a:r>
              <a:rPr lang="en-US" dirty="0" smtClean="0"/>
              <a:t>In a microkernel, only the core RTOS kernel is granted access to the entire system, which improves reliability and security. </a:t>
            </a:r>
          </a:p>
          <a:p>
            <a:r>
              <a:rPr lang="en-US" dirty="0" smtClean="0"/>
              <a:t>The microkernel protects and allocates memory for other processes and provides task switching. All other components, including drivers and system-level components, are each contained within their own isolated process space. </a:t>
            </a:r>
          </a:p>
          <a:p>
            <a:r>
              <a:rPr lang="en-US" dirty="0" smtClean="0"/>
              <a:t>Isolation prevents errors in a component from affecting other parts of the system – the only thing that a component can crash is itself. </a:t>
            </a:r>
          </a:p>
          <a:p>
            <a:r>
              <a:rPr lang="en-US" dirty="0" smtClean="0"/>
              <a:t>Such crashes can be easily detected, and the faulty component can be restarted  – while the system is still running – quick restart has no effect on performance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QNX Neutrino RTOS is a commercial microkernel RTOS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Since 1980, thousands of companies have deployed and trusted QNX real-time technology to ensure the best combination of performance, security and reliability in the world’s most mission-critical systems. </a:t>
            </a:r>
          </a:p>
          <a:p>
            <a:r>
              <a:rPr lang="en-US" dirty="0" smtClean="0"/>
              <a:t>At the core of this offering is QNX Neutrino </a:t>
            </a:r>
            <a:r>
              <a:rPr lang="en-US" dirty="0" err="1" smtClean="0"/>
              <a:t>Realtime</a:t>
            </a:r>
            <a:r>
              <a:rPr lang="en-US" dirty="0" smtClean="0"/>
              <a:t> Operating System (RTOS), a full-featured and robust RTOS designed to enable the next-generation of products for automotive, medical, transportation, military and industrial embedded systems. </a:t>
            </a:r>
          </a:p>
          <a:p>
            <a:r>
              <a:rPr lang="en-US" dirty="0" smtClean="0"/>
              <a:t>The microkernel design and modular architecture enable BlackBerry® QNX® customers to create highly optimized and reliable systems with low total cost of ownership. </a:t>
            </a:r>
          </a:p>
          <a:p>
            <a:r>
              <a:rPr lang="en-US" dirty="0" smtClean="0"/>
              <a:t>With the QNX Neutrino RTOS, embedded systems designers can create compelling, safe, and secure devices built on a highly reliable RTOS serving as the foundation that helps guard against system malfunctions, malware and security breaches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1384</Words>
  <Application>Microsoft Office PowerPoint</Application>
  <PresentationFormat>Widescreen</PresentationFormat>
  <Paragraphs>122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Micro Kernels and RTOS</vt:lpstr>
      <vt:lpstr>What is a Kernel?</vt:lpstr>
      <vt:lpstr>Types</vt:lpstr>
      <vt:lpstr>PowerPoint Presentation</vt:lpstr>
      <vt:lpstr>Main functionality of micro kernel</vt:lpstr>
      <vt:lpstr>Comparison between monolithic and micro kernel</vt:lpstr>
      <vt:lpstr>What is a monolithic RTOS?</vt:lpstr>
      <vt:lpstr>What is a microkernel RTOS?</vt:lpstr>
      <vt:lpstr>QNX Neutrino RTOS is a commercial microkernel RTOS</vt:lpstr>
      <vt:lpstr>What to expect in a RTOS</vt:lpstr>
      <vt:lpstr>Spatial separation</vt:lpstr>
      <vt:lpstr>Temporal separation</vt:lpstr>
      <vt:lpstr>Interprocess communication (IPC)</vt:lpstr>
      <vt:lpstr>Priority-based preemptive scheduling</vt:lpstr>
      <vt:lpstr>System determinism</vt:lpstr>
      <vt:lpstr>Responsiveness</vt:lpstr>
      <vt:lpstr>How to choose a commercial RTOS </vt:lpstr>
      <vt:lpstr>Contemporary RTOS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Kernels and RTOS</dc:title>
  <dc:creator>Mahe</dc:creator>
  <cp:lastModifiedBy>Mahe</cp:lastModifiedBy>
  <cp:revision>19</cp:revision>
  <dcterms:created xsi:type="dcterms:W3CDTF">2020-05-24T12:32:27Z</dcterms:created>
  <dcterms:modified xsi:type="dcterms:W3CDTF">2020-05-24T17:23:33Z</dcterms:modified>
</cp:coreProperties>
</file>